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12192000" cy="6858000"/>
  <p:notesSz cx="6858000" cy="9144000"/>
  <p:custDataLst>
    <p:tags r:id="rId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6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79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95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599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68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5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943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72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41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05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42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AC5F-F81F-4432-9463-CF70418935C2}" type="datetimeFigureOut">
              <a:rPr lang="sv-SE" smtClean="0"/>
              <a:t>2017-11-21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A9DAD-00ED-4873-A4D0-DB9F839018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14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644BF2-FAE2-4949-A5FA-680A7D30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Umeå Centrala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86CB426-AADF-4496-BE8C-043EA2F51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82" y="1520914"/>
            <a:ext cx="3325613" cy="502280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233C7F28-DE02-45C4-B7CE-96317206B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584" y="1654314"/>
            <a:ext cx="3325613" cy="4889401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20A65D7A-5800-421E-AFD9-5329DE268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6681" y="1654314"/>
            <a:ext cx="3325613" cy="30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8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644BF2-FAE2-4949-A5FA-680A7D30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4172"/>
            <a:ext cx="10515600" cy="1325563"/>
          </a:xfrm>
        </p:spPr>
        <p:txBody>
          <a:bodyPr/>
          <a:lstStyle/>
          <a:p>
            <a:r>
              <a:rPr lang="sv-SE" dirty="0"/>
              <a:t>Umeå Omland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E8A2876-71B8-4265-BE65-7576AD14F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26562"/>
              </p:ext>
            </p:extLst>
          </p:nvPr>
        </p:nvGraphicFramePr>
        <p:xfrm>
          <a:off x="650449" y="933254"/>
          <a:ext cx="4204355" cy="5580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757">
                  <a:extLst>
                    <a:ext uri="{9D8B030D-6E8A-4147-A177-3AD203B41FA5}">
                      <a16:colId xmlns:a16="http://schemas.microsoft.com/office/drawing/2014/main" val="2649356206"/>
                    </a:ext>
                  </a:extLst>
                </a:gridCol>
                <a:gridCol w="2406916">
                  <a:extLst>
                    <a:ext uri="{9D8B030D-6E8A-4147-A177-3AD203B41FA5}">
                      <a16:colId xmlns:a16="http://schemas.microsoft.com/office/drawing/2014/main" val="3350983028"/>
                    </a:ext>
                  </a:extLst>
                </a:gridCol>
                <a:gridCol w="1022682">
                  <a:extLst>
                    <a:ext uri="{9D8B030D-6E8A-4147-A177-3AD203B41FA5}">
                      <a16:colId xmlns:a16="http://schemas.microsoft.com/office/drawing/2014/main" val="1022822856"/>
                    </a:ext>
                  </a:extLst>
                </a:gridCol>
              </a:tblGrid>
              <a:tr h="28026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1300" u="none" strike="noStrike">
                          <a:effectLst/>
                        </a:rPr>
                        <a:t>Umeå Omland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57831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44342395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Ordning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Namn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Ålder valåret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1295702867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Hans Lindberg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696816306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Janet Ågren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4227657367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Mikael Berglund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1421805993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Lena Karlsson Engman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946499880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Peter Vigren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285507624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Kerstin Rörsch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1214642579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Per-Erik Johansson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29290015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Carin Nilsson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70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420268122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Lars Hammarstedt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337559253"/>
                  </a:ext>
                </a:extLst>
              </a:tr>
              <a:tr h="142547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Emma Vigren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631355785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Tommy Holmgren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961655603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Nora Tabbouche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032329612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Stellan Elebro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886108219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Helena Smith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552142440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Gunnar Dahlberg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1555672330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Beatrice Årebrand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1700301664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Jan Lundberg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908800653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Sanna Rudolfsen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115571732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Tichaona Dumba Maphosa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121820948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Lotta Wiechel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453241696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Håkan Johansson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1679587109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Lena Sandlin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18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932901133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Patrik Enkvist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679533444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Catarina Holmberg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251721834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Jimmy Olsson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752764812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Britt-Inger Karlsson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846741792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Pär Berglund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873599790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Anneli Grundberg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830082984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Ronny Kassman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624826753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Rita Poromaa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3452256557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Ola Borgström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672917014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Maria Vängbo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 dirty="0">
                          <a:effectLst/>
                        </a:rPr>
                        <a:t>48</a:t>
                      </a:r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92" marR="4192" marT="4192" marB="0" anchor="b"/>
                </a:tc>
                <a:extLst>
                  <a:ext uri="{0D108BD9-81ED-4DB2-BD59-A6C34878D82A}">
                    <a16:rowId xmlns:a16="http://schemas.microsoft.com/office/drawing/2014/main" val="2522298073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24937D1E-30D7-42C8-9559-9DA3918BF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153744"/>
              </p:ext>
            </p:extLst>
          </p:nvPr>
        </p:nvGraphicFramePr>
        <p:xfrm>
          <a:off x="6136848" y="933255"/>
          <a:ext cx="4128940" cy="528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5623">
                  <a:extLst>
                    <a:ext uri="{9D8B030D-6E8A-4147-A177-3AD203B41FA5}">
                      <a16:colId xmlns:a16="http://schemas.microsoft.com/office/drawing/2014/main" val="2435532408"/>
                    </a:ext>
                  </a:extLst>
                </a:gridCol>
                <a:gridCol w="2361322">
                  <a:extLst>
                    <a:ext uri="{9D8B030D-6E8A-4147-A177-3AD203B41FA5}">
                      <a16:colId xmlns:a16="http://schemas.microsoft.com/office/drawing/2014/main" val="1296954338"/>
                    </a:ext>
                  </a:extLst>
                </a:gridCol>
                <a:gridCol w="1011995">
                  <a:extLst>
                    <a:ext uri="{9D8B030D-6E8A-4147-A177-3AD203B41FA5}">
                      <a16:colId xmlns:a16="http://schemas.microsoft.com/office/drawing/2014/main" val="3752853356"/>
                    </a:ext>
                  </a:extLst>
                </a:gridCol>
              </a:tblGrid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Bo Johansson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1486839123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Carina Aminoff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455766433"/>
                  </a:ext>
                </a:extLst>
              </a:tr>
              <a:tr h="203674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Jörgen Boström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251502268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Lina Vänglund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4269748502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Mohammad Mukahhal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98937351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Agneta Lundström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288887092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Curt Jonsson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4107911841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Carola Andersson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1430962053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Kenneth Hedlund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4282459877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Titti Ådén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384095345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Jonas Gustafsson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965261913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Birgitta Jonsson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874319374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Bengt Holm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74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727376793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Kerstin Hermansson Morén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514909496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Glenn Sjöström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667647855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Molly Hoffrén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77544255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Mikael Danielsson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056221990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Felicia Boberg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521419484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Thomas Hartman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634740242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Emma Wallerström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678436542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Lars Sandberg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70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860475317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Emelie Persson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 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839998935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Markus Helletun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1016443053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Fredrik Valhem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4198606834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Andreas Georgsson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1519742082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58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Kjell-Arne Jonsson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699316451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59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Örjan Aronsson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69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578498086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Lars Åberg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42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1551611003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Mats-Ove Karlsson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61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715398956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62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Dan Vähä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60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902344633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Per Genberg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36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803759829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Daniel Holst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24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2153285228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Lennart Lundquist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73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527820249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66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Samuel Björklund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25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3162999627"/>
                  </a:ext>
                </a:extLst>
              </a:tr>
              <a:tr h="1495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>
                          <a:effectLst/>
                        </a:rPr>
                        <a:t>67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Francisco Hansson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u="none" strike="noStrike" dirty="0">
                          <a:effectLst/>
                        </a:rPr>
                        <a:t>25</a:t>
                      </a:r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7" marR="4287" marT="4287" marB="0" anchor="b"/>
                </a:tc>
                <a:extLst>
                  <a:ext uri="{0D108BD9-81ED-4DB2-BD59-A6C34878D82A}">
                    <a16:rowId xmlns:a16="http://schemas.microsoft.com/office/drawing/2014/main" val="1267783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961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  <p:tag name="VARPPTSLIDEFORMAT" val="RXP"/>
  <p:tag name="VARSAVEMESSAGETIMESTAMP" val="RXP2017-11-1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280</Words>
  <Application>Microsoft Office PowerPoint</Application>
  <PresentationFormat>Bredbild</PresentationFormat>
  <Paragraphs>207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Umeå Centrala</vt:lpstr>
      <vt:lpstr>Umeå Omland</vt:lpstr>
    </vt:vector>
  </TitlesOfParts>
  <Company>F. Hoffmann-La Roche,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Valberedningens förslag</dc:title>
  <dc:creator>Evaldsson, Per-Erik {DENS~Bromma}</dc:creator>
  <cp:lastModifiedBy>Ewa Ögren</cp:lastModifiedBy>
  <cp:revision>21</cp:revision>
  <cp:lastPrinted>2017-11-06T14:50:23Z</cp:lastPrinted>
  <dcterms:created xsi:type="dcterms:W3CDTF">2017-11-06T09:08:41Z</dcterms:created>
  <dcterms:modified xsi:type="dcterms:W3CDTF">2017-11-21T14:53:35Z</dcterms:modified>
</cp:coreProperties>
</file>